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00" r:id="rId2"/>
    <p:sldId id="257" r:id="rId3"/>
    <p:sldId id="262" r:id="rId4"/>
    <p:sldId id="264" r:id="rId5"/>
    <p:sldId id="266" r:id="rId6"/>
    <p:sldId id="280" r:id="rId7"/>
    <p:sldId id="261" r:id="rId8"/>
    <p:sldId id="281" r:id="rId9"/>
    <p:sldId id="282" r:id="rId10"/>
    <p:sldId id="283" r:id="rId11"/>
    <p:sldId id="284" r:id="rId12"/>
    <p:sldId id="293" r:id="rId13"/>
    <p:sldId id="285" r:id="rId14"/>
    <p:sldId id="299" r:id="rId15"/>
    <p:sldId id="294" r:id="rId16"/>
    <p:sldId id="26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F5F6087A-E6D4-4E97-8793-FD71BFF6AFE2}">
          <p14:sldIdLst>
            <p14:sldId id="300"/>
            <p14:sldId id="257"/>
            <p14:sldId id="262"/>
            <p14:sldId id="264"/>
            <p14:sldId id="266"/>
            <p14:sldId id="280"/>
            <p14:sldId id="261"/>
            <p14:sldId id="281"/>
            <p14:sldId id="282"/>
            <p14:sldId id="283"/>
            <p14:sldId id="284"/>
            <p14:sldId id="293"/>
            <p14:sldId id="285"/>
            <p14:sldId id="299"/>
            <p14:sldId id="29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88"/>
  </p:normalViewPr>
  <p:slideViewPr>
    <p:cSldViewPr snapToGrid="0" showGuides="1">
      <p:cViewPr varScale="1">
        <p:scale>
          <a:sx n="58" d="100"/>
          <a:sy n="58" d="100"/>
        </p:scale>
        <p:origin x="84" y="11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2B0A0-78E3-264B-8D32-49F694A46E7E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9AC90-2F74-A446-8ED0-F7ED3AFB22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92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47738" y="4857750"/>
            <a:ext cx="5205412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75" tIns="46650" rIns="91675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784225"/>
            <a:ext cx="6778625" cy="3813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9AC90-2F74-A446-8ED0-F7ED3AFB22E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05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9AC90-2F74-A446-8ED0-F7ED3AFB22E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88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9AC90-2F74-A446-8ED0-F7ED3AFB22E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947738" y="4857750"/>
            <a:ext cx="5205412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75" tIns="46650" rIns="91675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784225"/>
            <a:ext cx="6778625" cy="3813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79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17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68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a titolo">
  <p:cSld name="1_Diapositiva titolo">
    <p:bg>
      <p:bgPr>
        <a:solidFill>
          <a:srgbClr val="EF2C3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0"/>
          <p:cNvPicPr preferRelativeResize="0"/>
          <p:nvPr/>
        </p:nvPicPr>
        <p:blipFill rotWithShape="1">
          <a:blip r:embed="rId2">
            <a:alphaModFix/>
          </a:blip>
          <a:srcRect b="13895"/>
          <a:stretch/>
        </p:blipFill>
        <p:spPr>
          <a:xfrm>
            <a:off x="0" y="339329"/>
            <a:ext cx="9142412" cy="442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8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10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58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6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6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4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39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27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34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2471-F84C-FE41-9C68-0A1FCE1BA9C0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0399-19F0-C04F-9403-571F360BD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13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545400" y="1928813"/>
            <a:ext cx="6278625" cy="168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chemeClr val="lt1"/>
              </a:buClr>
              <a:buSzPts val="4400"/>
            </a:pPr>
            <a:r>
              <a:rPr lang="it-IT" sz="22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turismo educativo della regione Toscana: </a:t>
            </a:r>
          </a:p>
          <a:p>
            <a:pPr algn="ctr">
              <a:buClr>
                <a:schemeClr val="lt1"/>
              </a:buClr>
              <a:buSzPts val="4400"/>
            </a:pPr>
            <a:r>
              <a:rPr lang="it-IT" sz="22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dalla Carta dei Valori alle nuove proposte di viaggio</a:t>
            </a:r>
            <a:endParaRPr sz="225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2000"/>
            </a:pPr>
            <a:endParaRPr sz="1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2000"/>
            </a:pPr>
            <a:r>
              <a:rPr lang="it-IT" sz="15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 aprile 2025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ts val="2000"/>
            </a:pPr>
            <a:endParaRPr sz="15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2000"/>
            </a:pPr>
            <a:r>
              <a:rPr lang="it-IT"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Prof.ssa Carmen Bizzarri</a:t>
            </a:r>
            <a:endParaRPr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F0C3FA8-A7DD-D1D6-5664-469FE84E1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3" y="408839"/>
            <a:ext cx="8747934" cy="38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B7DD83-B78A-6F52-77CA-EA6F556DCEF2}"/>
              </a:ext>
            </a:extLst>
          </p:cNvPr>
          <p:cNvSpPr txBox="1"/>
          <p:nvPr/>
        </p:nvSpPr>
        <p:spPr>
          <a:xfrm>
            <a:off x="201313" y="187504"/>
            <a:ext cx="874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dei Valori del turismo educativo in regione Toscana: </a:t>
            </a:r>
          </a:p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2030 come punto di partenza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37A074C-85CC-108F-F819-22871917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1428750"/>
            <a:ext cx="6203674" cy="29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5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1BBB73-9831-32B5-7EE4-E34C8D870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" y="1049410"/>
            <a:ext cx="4583366" cy="3670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34B75-9894-D0AD-78DF-5893E5727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634" y="1948354"/>
            <a:ext cx="4583366" cy="2114329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32A389CC-B65E-5E72-6607-EE674E995466}"/>
              </a:ext>
            </a:extLst>
          </p:cNvPr>
          <p:cNvSpPr txBox="1"/>
          <p:nvPr/>
        </p:nvSpPr>
        <p:spPr>
          <a:xfrm>
            <a:off x="201313" y="187504"/>
            <a:ext cx="874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dei Valori del turismo educativo in regione Toscana: </a:t>
            </a:r>
          </a:p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principi</a:t>
            </a:r>
          </a:p>
        </p:txBody>
      </p:sp>
    </p:spTree>
    <p:extLst>
      <p:ext uri="{BB962C8B-B14F-4D97-AF65-F5344CB8AC3E}">
        <p14:creationId xmlns:p14="http://schemas.microsoft.com/office/powerpoint/2010/main" val="162552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FAB741FF-FDD3-139F-339F-01A72A373F5B}"/>
              </a:ext>
            </a:extLst>
          </p:cNvPr>
          <p:cNvSpPr txBox="1"/>
          <p:nvPr/>
        </p:nvSpPr>
        <p:spPr>
          <a:xfrm>
            <a:off x="201313" y="187504"/>
            <a:ext cx="874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prodotti (1)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413EA-191B-C32B-2D2A-8D7D7E60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70" y="649169"/>
            <a:ext cx="3455516" cy="4335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DB7AE6-606F-023F-64F7-D16CDEAA2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595" y="649169"/>
            <a:ext cx="3369275" cy="438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752F7-BDDE-7AA3-F65F-61461B3C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84EC8692-5698-B9AB-AD30-1E5A30AEABB1}"/>
              </a:ext>
            </a:extLst>
          </p:cNvPr>
          <p:cNvSpPr txBox="1"/>
          <p:nvPr/>
        </p:nvSpPr>
        <p:spPr>
          <a:xfrm>
            <a:off x="201313" y="187504"/>
            <a:ext cx="874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prodotti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B3260-39DD-20D8-AEB8-2F40AA94D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725700"/>
            <a:ext cx="3513180" cy="4289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475CCD-080F-B33D-2EAC-DD5CC15D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649" y="725699"/>
            <a:ext cx="3530923" cy="42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6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85218-3076-3DBA-A104-A8BDCB28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" y="724800"/>
            <a:ext cx="3590797" cy="4342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8716D-779E-01FB-5D50-93E4E9252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2" y="724800"/>
            <a:ext cx="3528368" cy="4323340"/>
          </a:xfrm>
          <a:prstGeom prst="rect">
            <a:avLst/>
          </a:prstGeom>
        </p:spPr>
      </p:pic>
      <p:sp>
        <p:nvSpPr>
          <p:cNvPr id="9" name="CasellaDiTesto 1">
            <a:extLst>
              <a:ext uri="{FF2B5EF4-FFF2-40B4-BE49-F238E27FC236}">
                <a16:creationId xmlns:a16="http://schemas.microsoft.com/office/drawing/2014/main" id="{C3A43BC6-6164-CC09-620D-D18A5C014D71}"/>
              </a:ext>
            </a:extLst>
          </p:cNvPr>
          <p:cNvSpPr txBox="1"/>
          <p:nvPr/>
        </p:nvSpPr>
        <p:spPr>
          <a:xfrm>
            <a:off x="201313" y="187504"/>
            <a:ext cx="874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prodotti (3)</a:t>
            </a:r>
          </a:p>
        </p:txBody>
      </p:sp>
    </p:spTree>
    <p:extLst>
      <p:ext uri="{BB962C8B-B14F-4D97-AF65-F5344CB8AC3E}">
        <p14:creationId xmlns:p14="http://schemas.microsoft.com/office/powerpoint/2010/main" val="35217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/>
        </p:nvSpPr>
        <p:spPr>
          <a:xfrm>
            <a:off x="1545400" y="1928813"/>
            <a:ext cx="6278515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chemeClr val="lt1"/>
              </a:buClr>
              <a:buSzPts val="4400"/>
            </a:pPr>
            <a:r>
              <a:rPr lang="it-IT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Grazie per l’attenzione</a:t>
            </a:r>
            <a:endParaRPr sz="3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2000"/>
            </a:pP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magine 52">
            <a:extLst>
              <a:ext uri="{FF2B5EF4-FFF2-40B4-BE49-F238E27FC236}">
                <a16:creationId xmlns:a16="http://schemas.microsoft.com/office/drawing/2014/main" id="{0831859A-2DC1-85E9-85BE-F77A4F25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830"/>
            <a:ext cx="9144000" cy="311983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08E7B7-C33C-C561-6536-1AD3058BA719}"/>
              </a:ext>
            </a:extLst>
          </p:cNvPr>
          <p:cNvSpPr txBox="1"/>
          <p:nvPr/>
        </p:nvSpPr>
        <p:spPr>
          <a:xfrm>
            <a:off x="787940" y="184177"/>
            <a:ext cx="735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turismo educativo come ramo del turismo culturale</a:t>
            </a:r>
          </a:p>
        </p:txBody>
      </p:sp>
    </p:spTree>
    <p:extLst>
      <p:ext uri="{BB962C8B-B14F-4D97-AF65-F5344CB8AC3E}">
        <p14:creationId xmlns:p14="http://schemas.microsoft.com/office/powerpoint/2010/main" val="75448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7C9368-2B17-9087-E2E3-11ADEEC0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8" y="782320"/>
            <a:ext cx="7617541" cy="3733873"/>
          </a:xfrm>
          <a:prstGeom prst="rect">
            <a:avLst/>
          </a:prstGeom>
        </p:spPr>
      </p:pic>
      <p:sp>
        <p:nvSpPr>
          <p:cNvPr id="2" name="CasellaDiTesto 2">
            <a:extLst>
              <a:ext uri="{FF2B5EF4-FFF2-40B4-BE49-F238E27FC236}">
                <a16:creationId xmlns:a16="http://schemas.microsoft.com/office/drawing/2014/main" id="{E63A4757-A90E-E03D-7C10-B19EB41699DF}"/>
              </a:ext>
            </a:extLst>
          </p:cNvPr>
          <p:cNvSpPr txBox="1"/>
          <p:nvPr/>
        </p:nvSpPr>
        <p:spPr>
          <a:xfrm>
            <a:off x="787940" y="96625"/>
            <a:ext cx="735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L’articolazione del turismo educativo</a:t>
            </a:r>
          </a:p>
        </p:txBody>
      </p:sp>
    </p:spTree>
    <p:extLst>
      <p:ext uri="{BB962C8B-B14F-4D97-AF65-F5344CB8AC3E}">
        <p14:creationId xmlns:p14="http://schemas.microsoft.com/office/powerpoint/2010/main" val="328820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13918B-473D-44C6-320A-C3ACB3952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69" y="1282692"/>
            <a:ext cx="7547213" cy="37359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E71663-B31F-CB56-34BA-30243D1456EB}"/>
              </a:ext>
            </a:extLst>
          </p:cNvPr>
          <p:cNvSpPr txBox="1"/>
          <p:nvPr/>
        </p:nvSpPr>
        <p:spPr>
          <a:xfrm>
            <a:off x="2515140" y="124843"/>
            <a:ext cx="477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Filiera del turismo educativo</a:t>
            </a:r>
          </a:p>
        </p:txBody>
      </p:sp>
    </p:spTree>
    <p:extLst>
      <p:ext uri="{BB962C8B-B14F-4D97-AF65-F5344CB8AC3E}">
        <p14:creationId xmlns:p14="http://schemas.microsoft.com/office/powerpoint/2010/main" val="207217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01B4CCE-7294-E990-9446-2948F4DF2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13" y="1480320"/>
            <a:ext cx="7624925" cy="28040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734D80-CC9D-C791-8150-59FA705AE984}"/>
              </a:ext>
            </a:extLst>
          </p:cNvPr>
          <p:cNvSpPr txBox="1"/>
          <p:nvPr/>
        </p:nvSpPr>
        <p:spPr>
          <a:xfrm>
            <a:off x="126459" y="0"/>
            <a:ext cx="901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componenti dell’offerta turistica per il turismo educativo </a:t>
            </a:r>
          </a:p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diversi target</a:t>
            </a:r>
          </a:p>
        </p:txBody>
      </p:sp>
    </p:spTree>
    <p:extLst>
      <p:ext uri="{BB962C8B-B14F-4D97-AF65-F5344CB8AC3E}">
        <p14:creationId xmlns:p14="http://schemas.microsoft.com/office/powerpoint/2010/main" val="414568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E4BCEB-A96B-ECA5-4376-1AA88355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71" y="1223156"/>
            <a:ext cx="4986391" cy="324929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7AEA27-1DE1-F346-B9F6-209636E7988B}"/>
              </a:ext>
            </a:extLst>
          </p:cNvPr>
          <p:cNvSpPr txBox="1"/>
          <p:nvPr/>
        </p:nvSpPr>
        <p:spPr>
          <a:xfrm>
            <a:off x="126459" y="209388"/>
            <a:ext cx="901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risultati attesi del progetto</a:t>
            </a:r>
          </a:p>
        </p:txBody>
      </p:sp>
    </p:spTree>
    <p:extLst>
      <p:ext uri="{BB962C8B-B14F-4D97-AF65-F5344CB8AC3E}">
        <p14:creationId xmlns:p14="http://schemas.microsoft.com/office/powerpoint/2010/main" val="39538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CAFBA4D-1AFE-D547-7885-39F1D223C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19"/>
          <a:stretch/>
        </p:blipFill>
        <p:spPr>
          <a:xfrm>
            <a:off x="634180" y="1642110"/>
            <a:ext cx="7521677" cy="272341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9A6831-1088-33C8-1F33-E9148E43F559}"/>
              </a:ext>
            </a:extLst>
          </p:cNvPr>
          <p:cNvSpPr txBox="1"/>
          <p:nvPr/>
        </p:nvSpPr>
        <p:spPr>
          <a:xfrm>
            <a:off x="0" y="184590"/>
            <a:ext cx="885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principali direttrici per ripartire</a:t>
            </a:r>
          </a:p>
        </p:txBody>
      </p:sp>
    </p:spTree>
    <p:extLst>
      <p:ext uri="{BB962C8B-B14F-4D97-AF65-F5344CB8AC3E}">
        <p14:creationId xmlns:p14="http://schemas.microsoft.com/office/powerpoint/2010/main" val="274346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05BBD14-1901-FBA6-E887-7DB731E0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06" y="1590597"/>
            <a:ext cx="5147187" cy="28409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75DBC8-0992-B878-ED22-3A6693F9F1F1}"/>
              </a:ext>
            </a:extLst>
          </p:cNvPr>
          <p:cNvSpPr txBox="1"/>
          <p:nvPr/>
        </p:nvSpPr>
        <p:spPr>
          <a:xfrm>
            <a:off x="1998406" y="250245"/>
            <a:ext cx="4577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L’esperienza nel turismo educativo</a:t>
            </a:r>
          </a:p>
        </p:txBody>
      </p:sp>
    </p:spTree>
    <p:extLst>
      <p:ext uri="{BB962C8B-B14F-4D97-AF65-F5344CB8AC3E}">
        <p14:creationId xmlns:p14="http://schemas.microsoft.com/office/powerpoint/2010/main" val="70139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DDD59F0-BF87-8325-C60D-04AE8635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09" y="1275650"/>
            <a:ext cx="7300452" cy="327063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E5796A-FBC8-5358-EBF0-6EF5484530BA}"/>
              </a:ext>
            </a:extLst>
          </p:cNvPr>
          <p:cNvSpPr txBox="1"/>
          <p:nvPr/>
        </p:nvSpPr>
        <p:spPr>
          <a:xfrm>
            <a:off x="2794432" y="138133"/>
            <a:ext cx="330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della ricerca</a:t>
            </a:r>
          </a:p>
        </p:txBody>
      </p:sp>
    </p:spTree>
    <p:extLst>
      <p:ext uri="{BB962C8B-B14F-4D97-AF65-F5344CB8AC3E}">
        <p14:creationId xmlns:p14="http://schemas.microsoft.com/office/powerpoint/2010/main" val="3416263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506</TotalTime>
  <Words>121</Words>
  <Application>Microsoft Office PowerPoint</Application>
  <PresentationFormat>Presentazione su schermo (16:9)</PresentationFormat>
  <Paragraphs>26</Paragraphs>
  <Slides>16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 Sessa</dc:creator>
  <cp:lastModifiedBy>Michela Pasellini</cp:lastModifiedBy>
  <cp:revision>21</cp:revision>
  <dcterms:created xsi:type="dcterms:W3CDTF">2023-02-23T13:54:53Z</dcterms:created>
  <dcterms:modified xsi:type="dcterms:W3CDTF">2025-04-02T13:18:29Z</dcterms:modified>
</cp:coreProperties>
</file>